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1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5B7"/>
    <a:srgbClr val="DFE2DB"/>
    <a:srgbClr val="57745B"/>
    <a:srgbClr val="E36F77"/>
    <a:srgbClr val="EEA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7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2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9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7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7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1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8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6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0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9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4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B22C5-D6FE-4C55-A4D2-3E4E1A8E9D47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42987"/>
            <a:ext cx="9144000" cy="2387600"/>
          </a:xfrm>
        </p:spPr>
        <p:txBody>
          <a:bodyPr/>
          <a:lstStyle/>
          <a:p>
            <a:r>
              <a:rPr lang="ru-RU" b="1" dirty="0" smtClean="0">
                <a:solidFill>
                  <a:srgbClr val="E36F77"/>
                </a:solidFill>
                <a:latin typeface="+mn-lt"/>
              </a:rPr>
              <a:t>Вторая жизнь крышек</a:t>
            </a:r>
            <a:endParaRPr lang="en-US" b="1" dirty="0">
              <a:solidFill>
                <a:srgbClr val="E36F77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4363" y="5766882"/>
            <a:ext cx="4724400" cy="1655762"/>
          </a:xfrm>
        </p:spPr>
        <p:txBody>
          <a:bodyPr/>
          <a:lstStyle/>
          <a:p>
            <a:r>
              <a:rPr lang="ru-RU" dirty="0" smtClean="0">
                <a:solidFill>
                  <a:srgbClr val="57745B"/>
                </a:solidFill>
              </a:rPr>
              <a:t>Исакова Ульяна, </a:t>
            </a:r>
            <a:r>
              <a:rPr lang="ru-RU" dirty="0" err="1" smtClean="0">
                <a:solidFill>
                  <a:srgbClr val="57745B"/>
                </a:solidFill>
              </a:rPr>
              <a:t>Ермошина</a:t>
            </a:r>
            <a:r>
              <a:rPr lang="ru-RU" dirty="0" smtClean="0">
                <a:solidFill>
                  <a:srgbClr val="57745B"/>
                </a:solidFill>
              </a:rPr>
              <a:t> Дарья, Воронцова Кристина, </a:t>
            </a:r>
            <a:r>
              <a:rPr lang="ru-RU" dirty="0" err="1" smtClean="0">
                <a:solidFill>
                  <a:srgbClr val="57745B"/>
                </a:solidFill>
              </a:rPr>
              <a:t>Голя</a:t>
            </a:r>
            <a:r>
              <a:rPr lang="ru-RU" dirty="0" smtClean="0">
                <a:solidFill>
                  <a:srgbClr val="57745B"/>
                </a:solidFill>
              </a:rPr>
              <a:t> Арина</a:t>
            </a:r>
            <a:endParaRPr lang="en-US" dirty="0">
              <a:solidFill>
                <a:srgbClr val="5774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971" y="2215902"/>
            <a:ext cx="4390571" cy="4390571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5636161" y="266205"/>
            <a:ext cx="4752388" cy="3899395"/>
            <a:chOff x="2951018" y="353291"/>
            <a:chExt cx="4752388" cy="3899395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1018" y="353291"/>
              <a:ext cx="4752388" cy="3899395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419126" y="855849"/>
              <a:ext cx="334422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/>
                <a:t>Здравствуйте,</a:t>
              </a:r>
              <a:endParaRPr lang="ru-RU" sz="2400" dirty="0" smtClean="0"/>
            </a:p>
            <a:p>
              <a:pPr algn="ctr"/>
              <a:r>
                <a:rPr lang="ru-RU" sz="2400" dirty="0" smtClean="0"/>
                <a:t> сегодня я хочу рассказать </a:t>
              </a:r>
              <a:r>
                <a:rPr lang="ru-RU" sz="2400" dirty="0" smtClean="0"/>
                <a:t>вам</a:t>
              </a:r>
              <a:r>
                <a:rPr lang="ru-RU" sz="2400" dirty="0" smtClean="0"/>
                <a:t> </a:t>
              </a:r>
              <a:r>
                <a:rPr lang="ru-RU" sz="2400" dirty="0" smtClean="0"/>
                <a:t>о большой экологической проблеме</a:t>
              </a:r>
              <a:r>
                <a:rPr lang="ru-RU" sz="2000" dirty="0" smtClean="0"/>
                <a:t>!</a:t>
              </a:r>
              <a:endParaRPr 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3937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4094981" y="1433328"/>
            <a:ext cx="7084295" cy="3946920"/>
            <a:chOff x="4128655" y="831273"/>
            <a:chExt cx="3673242" cy="394692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9986" y="1825625"/>
            <a:ext cx="6663813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57745B"/>
                </a:solidFill>
              </a:rPr>
              <a:t>Скопления </a:t>
            </a:r>
            <a:r>
              <a:rPr lang="ru-RU" dirty="0">
                <a:solidFill>
                  <a:srgbClr val="57745B"/>
                </a:solidFill>
              </a:rPr>
              <a:t>пластиковых бутылок на планете уже образуют настоящие плавающие материки в океанах. Ученые бьют тревогу: в Тихом океане скопились гигантские залежи мусора. Это в основном пластик и нефтепродукты. По примерным подсчетам, этот «пластиковый остров» весит 100 млн. </a:t>
            </a:r>
            <a:r>
              <a:rPr lang="ru-RU" dirty="0" smtClean="0">
                <a:solidFill>
                  <a:srgbClr val="57745B"/>
                </a:solidFill>
              </a:rPr>
              <a:t>тонн.</a:t>
            </a:r>
            <a:endParaRPr lang="ru-RU" dirty="0">
              <a:solidFill>
                <a:srgbClr val="57745B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906"/>
            <a:ext cx="4094982" cy="40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2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527242" y="3172691"/>
            <a:ext cx="2880976" cy="2407803"/>
            <a:chOff x="2951018" y="353291"/>
            <a:chExt cx="4752388" cy="389939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1018" y="353291"/>
              <a:ext cx="4752388" cy="389939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60194" y="957203"/>
              <a:ext cx="3934037" cy="134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/>
                <a:t>Посмотри, сколько мусора</a:t>
              </a:r>
              <a:r>
                <a:rPr lang="ru-RU" sz="2000" b="1" dirty="0" smtClean="0"/>
                <a:t>!</a:t>
              </a:r>
              <a:endParaRPr lang="ru-RU" sz="2000" b="1"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576" y="597228"/>
            <a:ext cx="8204627" cy="45289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98" y="4447308"/>
            <a:ext cx="2266373" cy="226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5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702405" y="512619"/>
            <a:ext cx="3947777" cy="3299392"/>
            <a:chOff x="1739747" y="-858317"/>
            <a:chExt cx="6512157" cy="534330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39747" y="-858317"/>
              <a:ext cx="6512157" cy="534330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080360" y="127026"/>
              <a:ext cx="5897294" cy="1943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Куда девать бесчисленное количество пластиковой тары? </a:t>
              </a:r>
              <a:endParaRPr lang="ru-RU" sz="2400" b="1" dirty="0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t="24323"/>
          <a:stretch/>
        </p:blipFill>
        <p:spPr>
          <a:xfrm>
            <a:off x="6796452" y="2219737"/>
            <a:ext cx="3105225" cy="3838246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3171612" y="276244"/>
            <a:ext cx="3947777" cy="3299392"/>
            <a:chOff x="-4071169" y="-1230882"/>
            <a:chExt cx="6512157" cy="534330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4071169" y="-1230882"/>
              <a:ext cx="6512157" cy="534330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-3875292" y="-152069"/>
              <a:ext cx="5897294" cy="1943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Закапывать в землю - значит загрязнять литосферу</a:t>
              </a:r>
              <a:endParaRPr lang="ru-RU" sz="2400" b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839206" y="375524"/>
            <a:ext cx="4262284" cy="3205089"/>
            <a:chOff x="-4300451" y="-6250970"/>
            <a:chExt cx="6512157" cy="5343308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4300451" y="-6250970"/>
              <a:ext cx="6512157" cy="534330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-3962379" y="-5774629"/>
              <a:ext cx="5439678" cy="323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Делать </a:t>
              </a:r>
              <a:endParaRPr lang="ru-RU" sz="2400" dirty="0" smtClean="0"/>
            </a:p>
            <a:p>
              <a:pPr algn="ctr"/>
              <a:r>
                <a:rPr lang="ru-RU" sz="2400" dirty="0" smtClean="0"/>
                <a:t>захоронения </a:t>
              </a:r>
              <a:r>
                <a:rPr lang="ru-RU" sz="2400" dirty="0"/>
                <a:t>в морях и океанах - наносить ущерб </a:t>
              </a:r>
              <a:r>
                <a:rPr lang="ru-RU" sz="2400" dirty="0" smtClean="0"/>
                <a:t>гидросфере</a:t>
              </a:r>
            </a:p>
            <a:p>
              <a:pPr algn="ctr"/>
              <a:r>
                <a:rPr lang="ru-RU" sz="2400" dirty="0" smtClean="0"/>
                <a:t> </a:t>
              </a:r>
              <a:r>
                <a:rPr lang="ru-RU" sz="2400" dirty="0"/>
                <a:t>планеты.</a:t>
              </a:r>
              <a:endParaRPr lang="ru-RU" sz="2400" b="1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46745" y="661249"/>
            <a:ext cx="5612751" cy="5826686"/>
            <a:chOff x="6202413" y="738101"/>
            <a:chExt cx="5327574" cy="5686156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09245" y="3503515"/>
              <a:ext cx="2920742" cy="2920742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160987">
              <a:off x="6202413" y="2948244"/>
              <a:ext cx="2668572" cy="2668572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5095" y="738101"/>
              <a:ext cx="2908209" cy="2908209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575" y="2265218"/>
            <a:ext cx="3553691" cy="35536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839" y="2087246"/>
            <a:ext cx="4094982" cy="40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7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4128654" y="831273"/>
            <a:ext cx="4014973" cy="3336297"/>
            <a:chOff x="4128655" y="831273"/>
            <a:chExt cx="3673242" cy="394692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9952" y="725781"/>
            <a:ext cx="3080555" cy="24723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9971" y="1272896"/>
            <a:ext cx="3002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Сжигать -вредить атмосфере.</a:t>
            </a:r>
            <a:endParaRPr lang="ru-RU" sz="2000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42553" y="992541"/>
            <a:ext cx="11626097" cy="6343158"/>
            <a:chOff x="273319" y="1095780"/>
            <a:chExt cx="11626097" cy="6343158"/>
          </a:xfrm>
        </p:grpSpPr>
        <p:sp>
          <p:nvSpPr>
            <p:cNvPr id="5" name="TextBox 4"/>
            <p:cNvSpPr txBox="1"/>
            <p:nvPr/>
          </p:nvSpPr>
          <p:spPr>
            <a:xfrm>
              <a:off x="4368301" y="1095780"/>
              <a:ext cx="3699065" cy="335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57745B"/>
                  </a:solidFill>
                </a:rPr>
                <a:t>При </a:t>
              </a:r>
              <a:r>
                <a:rPr lang="ru-RU" sz="2400" dirty="0">
                  <a:solidFill>
                    <a:srgbClr val="57745B"/>
                  </a:solidFill>
                </a:rPr>
                <a:t>горении пластика </a:t>
              </a:r>
              <a:r>
                <a:rPr lang="ru-RU" sz="2400" dirty="0" err="1">
                  <a:solidFill>
                    <a:srgbClr val="57745B"/>
                  </a:solidFill>
                </a:rPr>
                <a:t>диоксин</a:t>
              </a:r>
              <a:r>
                <a:rPr lang="ru-RU" sz="2400" dirty="0">
                  <a:solidFill>
                    <a:srgbClr val="57745B"/>
                  </a:solidFill>
                </a:rPr>
                <a:t> попадает в воздух. Он накапливается в организме и его практически невозможно вывести, рано или поздно здоровье человека будет ослаблено..</a:t>
              </a:r>
            </a:p>
            <a:p>
              <a:endParaRPr lang="ru-RU" sz="2000" b="1" dirty="0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319" y="2065203"/>
              <a:ext cx="4094982" cy="4094982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7022616" y="1477611"/>
              <a:ext cx="4876800" cy="5961327"/>
              <a:chOff x="6934126" y="1545602"/>
              <a:chExt cx="4876800" cy="5961327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34126" y="2630129"/>
                <a:ext cx="4876800" cy="4876800"/>
              </a:xfrm>
              <a:prstGeom prst="rect">
                <a:avLst/>
              </a:prstGeom>
            </p:spPr>
          </p:pic>
          <p:pic>
            <p:nvPicPr>
              <p:cNvPr id="1026" name="Picture 2" descr="Бутылка молока 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779837">
                <a:off x="8284870" y="1545602"/>
                <a:ext cx="2438400" cy="243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234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109854" y="809873"/>
            <a:ext cx="5055567" cy="3806372"/>
            <a:chOff x="4128655" y="831273"/>
            <a:chExt cx="3673242" cy="394692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66360" y="989018"/>
            <a:ext cx="3506186" cy="27655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1978" y="1494380"/>
            <a:ext cx="3245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Пластик нужно сдавать в пункты приема вторсырья.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2694709"/>
            <a:ext cx="3325091" cy="3325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36326" y="1066119"/>
            <a:ext cx="43512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57745B"/>
                </a:solidFill>
              </a:rPr>
              <a:t>Пластик перерабатывают и изготавливают: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57745B"/>
                </a:solidFill>
              </a:rPr>
              <a:t>протезы </a:t>
            </a:r>
            <a:r>
              <a:rPr lang="ru-RU" sz="2400" dirty="0">
                <a:solidFill>
                  <a:srgbClr val="57745B"/>
                </a:solidFill>
              </a:rPr>
              <a:t>из смеси пластика и силикона;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7745B"/>
                </a:solidFill>
              </a:rPr>
              <a:t>пластиковую мебель</a:t>
            </a:r>
          </a:p>
          <a:p>
            <a:r>
              <a:rPr lang="ru-RU" sz="2400" dirty="0">
                <a:solidFill>
                  <a:srgbClr val="57745B"/>
                </a:solidFill>
              </a:rPr>
              <a:t>бытовую </a:t>
            </a:r>
            <a:r>
              <a:rPr lang="ru-RU" sz="2400" dirty="0" err="1">
                <a:solidFill>
                  <a:srgbClr val="57745B"/>
                </a:solidFill>
              </a:rPr>
              <a:t>тарау</a:t>
            </a:r>
            <a:r>
              <a:rPr lang="ru-RU" sz="2400" dirty="0">
                <a:solidFill>
                  <a:srgbClr val="57745B"/>
                </a:solidFill>
              </a:rPr>
              <a:t>: тазы, ведра, </a:t>
            </a:r>
            <a:r>
              <a:rPr lang="ru-RU" sz="2400" dirty="0" smtClean="0">
                <a:solidFill>
                  <a:srgbClr val="57745B"/>
                </a:solidFill>
              </a:rPr>
              <a:t>контейнеры;</a:t>
            </a:r>
            <a:endParaRPr lang="ru-RU" sz="2400" dirty="0">
              <a:solidFill>
                <a:srgbClr val="57745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7745B"/>
                </a:solidFill>
              </a:rPr>
              <a:t>получают автомобильное топливо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87" y="4322618"/>
            <a:ext cx="2679336" cy="267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5777641" y="-179455"/>
            <a:ext cx="6414359" cy="7031943"/>
            <a:chOff x="4128655" y="831273"/>
            <a:chExt cx="3673242" cy="394692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2436" y="950992"/>
            <a:ext cx="4059383" cy="32019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7" y="2763980"/>
            <a:ext cx="3504827" cy="35048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373" y="1463070"/>
            <a:ext cx="3213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Такие пункты можно найти в учебных заведениях, магазинах и аптеках.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599" y="190500"/>
            <a:ext cx="4882369" cy="32549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599" y="3445413"/>
            <a:ext cx="4859965" cy="311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894608" y="969818"/>
            <a:ext cx="3385618" cy="2670464"/>
            <a:chOff x="1894608" y="969818"/>
            <a:chExt cx="3385618" cy="2670464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894608" y="969818"/>
              <a:ext cx="3385618" cy="267046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974272" y="1351617"/>
              <a:ext cx="307570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/>
                <a:t>А еще можно создавать элементы декора</a:t>
              </a:r>
              <a:r>
                <a:rPr lang="ru-RU" dirty="0" smtClean="0"/>
                <a:t>!</a:t>
              </a:r>
              <a:endParaRPr lang="ru-RU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419794" y="438374"/>
            <a:ext cx="4059383" cy="3201908"/>
            <a:chOff x="5715223" y="1172664"/>
            <a:chExt cx="4059383" cy="320190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15223" y="1172664"/>
              <a:ext cx="4059383" cy="320190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105832" y="1767116"/>
              <a:ext cx="299392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/>
                <a:t>Я предлагаю вам помочь мне создать свой собственный зоопарк</a:t>
              </a:r>
              <a:r>
                <a:rPr lang="ru-RU" dirty="0" smtClean="0"/>
                <a:t>.</a:t>
              </a:r>
              <a:endParaRPr lang="ru-RU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51946"/>
            <a:ext cx="4110778" cy="41107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8227" r="7497"/>
          <a:stretch/>
        </p:blipFill>
        <p:spPr>
          <a:xfrm>
            <a:off x="5678128" y="839383"/>
            <a:ext cx="5740893" cy="414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200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Вторая жизнь крышек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Laptop</cp:lastModifiedBy>
  <cp:revision>21</cp:revision>
  <dcterms:created xsi:type="dcterms:W3CDTF">2020-05-18T13:29:51Z</dcterms:created>
  <dcterms:modified xsi:type="dcterms:W3CDTF">2022-10-26T19:55:14Z</dcterms:modified>
</cp:coreProperties>
</file>